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6" r:id="rId1"/>
  </p:sldMasterIdLst>
  <p:notesMasterIdLst>
    <p:notesMasterId r:id="rId15"/>
  </p:notesMasterIdLst>
  <p:sldIdLst>
    <p:sldId id="256" r:id="rId2"/>
    <p:sldId id="262" r:id="rId3"/>
    <p:sldId id="257" r:id="rId4"/>
    <p:sldId id="266" r:id="rId5"/>
    <p:sldId id="267" r:id="rId6"/>
    <p:sldId id="269" r:id="rId7"/>
    <p:sldId id="270" r:id="rId8"/>
    <p:sldId id="271" r:id="rId9"/>
    <p:sldId id="268" r:id="rId10"/>
    <p:sldId id="264" r:id="rId11"/>
    <p:sldId id="265" r:id="rId12"/>
    <p:sldId id="274"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DC76B-88A8-433C-89ED-9ACF4DDD33E9}" v="30" dt="2022-12-27T20:19:23.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van Svorcan" userId="569dbe131bf7ecbc" providerId="LiveId" clId="{198DC76B-88A8-433C-89ED-9ACF4DDD33E9}"/>
    <pc:docChg chg="undo custSel modSld modShowInfo">
      <pc:chgData name="Jovan Svorcan" userId="569dbe131bf7ecbc" providerId="LiveId" clId="{198DC76B-88A8-433C-89ED-9ACF4DDD33E9}" dt="2022-12-27T21:18:02.966" v="170" actId="2744"/>
      <pc:docMkLst>
        <pc:docMk/>
      </pc:docMkLst>
      <pc:sldChg chg="modTransition">
        <pc:chgData name="Jovan Svorcan" userId="569dbe131bf7ecbc" providerId="LiveId" clId="{198DC76B-88A8-433C-89ED-9ACF4DDD33E9}" dt="2022-12-27T20:19:23.438" v="151"/>
        <pc:sldMkLst>
          <pc:docMk/>
          <pc:sldMk cId="4050815472" sldId="256"/>
        </pc:sldMkLst>
      </pc:sldChg>
      <pc:sldChg chg="modSp mod modTransition">
        <pc:chgData name="Jovan Svorcan" userId="569dbe131bf7ecbc" providerId="LiveId" clId="{198DC76B-88A8-433C-89ED-9ACF4DDD33E9}" dt="2022-12-27T20:19:23.438" v="151"/>
        <pc:sldMkLst>
          <pc:docMk/>
          <pc:sldMk cId="2517390578" sldId="257"/>
        </pc:sldMkLst>
        <pc:spChg chg="mod">
          <ac:chgData name="Jovan Svorcan" userId="569dbe131bf7ecbc" providerId="LiveId" clId="{198DC76B-88A8-433C-89ED-9ACF4DDD33E9}" dt="2022-12-27T19:21:57.484" v="12" actId="313"/>
          <ac:spMkLst>
            <pc:docMk/>
            <pc:sldMk cId="2517390578" sldId="257"/>
            <ac:spMk id="3" creationId="{75E9ABD7-3297-BC6E-75D4-8AFACF0BE4B2}"/>
          </ac:spMkLst>
        </pc:spChg>
      </pc:sldChg>
      <pc:sldChg chg="modSp mod modTransition">
        <pc:chgData name="Jovan Svorcan" userId="569dbe131bf7ecbc" providerId="LiveId" clId="{198DC76B-88A8-433C-89ED-9ACF4DDD33E9}" dt="2022-12-27T20:19:23.438" v="151"/>
        <pc:sldMkLst>
          <pc:docMk/>
          <pc:sldMk cId="1281493149" sldId="262"/>
        </pc:sldMkLst>
        <pc:spChg chg="mod">
          <ac:chgData name="Jovan Svorcan" userId="569dbe131bf7ecbc" providerId="LiveId" clId="{198DC76B-88A8-433C-89ED-9ACF4DDD33E9}" dt="2022-12-27T19:18:49.892" v="1" actId="20577"/>
          <ac:spMkLst>
            <pc:docMk/>
            <pc:sldMk cId="1281493149" sldId="262"/>
            <ac:spMk id="3" creationId="{859D2465-A669-2778-7BB6-2028F29F7B90}"/>
          </ac:spMkLst>
        </pc:spChg>
      </pc:sldChg>
      <pc:sldChg chg="modSp mod modTransition">
        <pc:chgData name="Jovan Svorcan" userId="569dbe131bf7ecbc" providerId="LiveId" clId="{198DC76B-88A8-433C-89ED-9ACF4DDD33E9}" dt="2022-12-27T20:19:23.438" v="151"/>
        <pc:sldMkLst>
          <pc:docMk/>
          <pc:sldMk cId="3842817169" sldId="263"/>
        </pc:sldMkLst>
        <pc:spChg chg="mod">
          <ac:chgData name="Jovan Svorcan" userId="569dbe131bf7ecbc" providerId="LiveId" clId="{198DC76B-88A8-433C-89ED-9ACF4DDD33E9}" dt="2022-12-27T20:11:10.343" v="121" actId="20577"/>
          <ac:spMkLst>
            <pc:docMk/>
            <pc:sldMk cId="3842817169" sldId="263"/>
            <ac:spMk id="3" creationId="{E4B9AC1C-73E6-F8BF-446E-36C9DBFBD930}"/>
          </ac:spMkLst>
        </pc:spChg>
      </pc:sldChg>
      <pc:sldChg chg="addSp delSp modSp mod modTransition">
        <pc:chgData name="Jovan Svorcan" userId="569dbe131bf7ecbc" providerId="LiveId" clId="{198DC76B-88A8-433C-89ED-9ACF4DDD33E9}" dt="2022-12-27T20:19:23.438" v="151"/>
        <pc:sldMkLst>
          <pc:docMk/>
          <pc:sldMk cId="682868260" sldId="264"/>
        </pc:sldMkLst>
        <pc:spChg chg="mod">
          <ac:chgData name="Jovan Svorcan" userId="569dbe131bf7ecbc" providerId="LiveId" clId="{198DC76B-88A8-433C-89ED-9ACF4DDD33E9}" dt="2022-12-27T20:03:15.658" v="113" actId="6549"/>
          <ac:spMkLst>
            <pc:docMk/>
            <pc:sldMk cId="682868260" sldId="264"/>
            <ac:spMk id="4" creationId="{35296906-556D-61A1-980B-BDAF1BBF9E7A}"/>
          </ac:spMkLst>
        </pc:spChg>
        <pc:picChg chg="add del">
          <ac:chgData name="Jovan Svorcan" userId="569dbe131bf7ecbc" providerId="LiveId" clId="{198DC76B-88A8-433C-89ED-9ACF4DDD33E9}" dt="2022-12-27T20:02:45.777" v="96" actId="478"/>
          <ac:picMkLst>
            <pc:docMk/>
            <pc:sldMk cId="682868260" sldId="264"/>
            <ac:picMk id="3" creationId="{E48C3095-A871-BC25-C2D4-9FE6328F00A3}"/>
          </ac:picMkLst>
        </pc:picChg>
        <pc:picChg chg="add del">
          <ac:chgData name="Jovan Svorcan" userId="569dbe131bf7ecbc" providerId="LiveId" clId="{198DC76B-88A8-433C-89ED-9ACF4DDD33E9}" dt="2022-12-27T20:02:43.977" v="95" actId="478"/>
          <ac:picMkLst>
            <pc:docMk/>
            <pc:sldMk cId="682868260" sldId="264"/>
            <ac:picMk id="6" creationId="{835A04C4-890E-8C98-63BE-F1C8AE4F9896}"/>
          </ac:picMkLst>
        </pc:picChg>
        <pc:picChg chg="add del">
          <ac:chgData name="Jovan Svorcan" userId="569dbe131bf7ecbc" providerId="LiveId" clId="{198DC76B-88A8-433C-89ED-9ACF4DDD33E9}" dt="2022-12-27T20:02:41.425" v="94" actId="478"/>
          <ac:picMkLst>
            <pc:docMk/>
            <pc:sldMk cId="682868260" sldId="264"/>
            <ac:picMk id="8" creationId="{2D270353-C710-D272-3D8E-1BF1958D316C}"/>
          </ac:picMkLst>
        </pc:picChg>
      </pc:sldChg>
      <pc:sldChg chg="modSp mod modTransition">
        <pc:chgData name="Jovan Svorcan" userId="569dbe131bf7ecbc" providerId="LiveId" clId="{198DC76B-88A8-433C-89ED-9ACF4DDD33E9}" dt="2022-12-27T20:19:23.438" v="151"/>
        <pc:sldMkLst>
          <pc:docMk/>
          <pc:sldMk cId="2537344090" sldId="265"/>
        </pc:sldMkLst>
        <pc:spChg chg="mod">
          <ac:chgData name="Jovan Svorcan" userId="569dbe131bf7ecbc" providerId="LiveId" clId="{198DC76B-88A8-433C-89ED-9ACF4DDD33E9}" dt="2022-12-27T20:09:47.648" v="115" actId="20577"/>
          <ac:spMkLst>
            <pc:docMk/>
            <pc:sldMk cId="2537344090" sldId="265"/>
            <ac:spMk id="3" creationId="{C0B73DD7-FF4A-8204-29BE-10945102A035}"/>
          </ac:spMkLst>
        </pc:spChg>
      </pc:sldChg>
      <pc:sldChg chg="modSp mod modTransition">
        <pc:chgData name="Jovan Svorcan" userId="569dbe131bf7ecbc" providerId="LiveId" clId="{198DC76B-88A8-433C-89ED-9ACF4DDD33E9}" dt="2022-12-27T20:19:23.438" v="151"/>
        <pc:sldMkLst>
          <pc:docMk/>
          <pc:sldMk cId="3166872464" sldId="266"/>
        </pc:sldMkLst>
        <pc:spChg chg="mod">
          <ac:chgData name="Jovan Svorcan" userId="569dbe131bf7ecbc" providerId="LiveId" clId="{198DC76B-88A8-433C-89ED-9ACF4DDD33E9}" dt="2022-12-27T19:26:29.716" v="26"/>
          <ac:spMkLst>
            <pc:docMk/>
            <pc:sldMk cId="3166872464" sldId="266"/>
            <ac:spMk id="2" creationId="{852DC73E-52ED-90C0-DF2D-94758AA983D6}"/>
          </ac:spMkLst>
        </pc:spChg>
        <pc:spChg chg="mod">
          <ac:chgData name="Jovan Svorcan" userId="569dbe131bf7ecbc" providerId="LiveId" clId="{198DC76B-88A8-433C-89ED-9ACF4DDD33E9}" dt="2022-12-27T19:25:26.801" v="25" actId="313"/>
          <ac:spMkLst>
            <pc:docMk/>
            <pc:sldMk cId="3166872464" sldId="266"/>
            <ac:spMk id="3" creationId="{3104A2DF-5811-9A85-407E-27D0047C15B5}"/>
          </ac:spMkLst>
        </pc:spChg>
      </pc:sldChg>
      <pc:sldChg chg="modSp mod modTransition">
        <pc:chgData name="Jovan Svorcan" userId="569dbe131bf7ecbc" providerId="LiveId" clId="{198DC76B-88A8-433C-89ED-9ACF4DDD33E9}" dt="2022-12-27T20:58:52.321" v="161" actId="20577"/>
        <pc:sldMkLst>
          <pc:docMk/>
          <pc:sldMk cId="2326375017" sldId="267"/>
        </pc:sldMkLst>
        <pc:spChg chg="mod">
          <ac:chgData name="Jovan Svorcan" userId="569dbe131bf7ecbc" providerId="LiveId" clId="{198DC76B-88A8-433C-89ED-9ACF4DDD33E9}" dt="2022-12-27T20:58:52.321" v="161" actId="20577"/>
          <ac:spMkLst>
            <pc:docMk/>
            <pc:sldMk cId="2326375017" sldId="267"/>
            <ac:spMk id="11" creationId="{DFF83B18-3EDD-1259-4979-426CC2A882E2}"/>
          </ac:spMkLst>
        </pc:spChg>
      </pc:sldChg>
      <pc:sldChg chg="modSp mod modTransition">
        <pc:chgData name="Jovan Svorcan" userId="569dbe131bf7ecbc" providerId="LiveId" clId="{198DC76B-88A8-433C-89ED-9ACF4DDD33E9}" dt="2022-12-27T20:19:23.438" v="151"/>
        <pc:sldMkLst>
          <pc:docMk/>
          <pc:sldMk cId="1519039476" sldId="268"/>
        </pc:sldMkLst>
        <pc:spChg chg="mod">
          <ac:chgData name="Jovan Svorcan" userId="569dbe131bf7ecbc" providerId="LiveId" clId="{198DC76B-88A8-433C-89ED-9ACF4DDD33E9}" dt="2022-12-27T19:45:58.429" v="83"/>
          <ac:spMkLst>
            <pc:docMk/>
            <pc:sldMk cId="1519039476" sldId="268"/>
            <ac:spMk id="2" creationId="{140AF39F-8959-8C65-DB0B-F428BC69AAAE}"/>
          </ac:spMkLst>
        </pc:spChg>
        <pc:spChg chg="mod">
          <ac:chgData name="Jovan Svorcan" userId="569dbe131bf7ecbc" providerId="LiveId" clId="{198DC76B-88A8-433C-89ED-9ACF4DDD33E9}" dt="2022-12-27T19:46:36.880" v="90" actId="313"/>
          <ac:spMkLst>
            <pc:docMk/>
            <pc:sldMk cId="1519039476" sldId="268"/>
            <ac:spMk id="3" creationId="{87FA52E6-C5E8-63FE-667A-BD7CB01704AF}"/>
          </ac:spMkLst>
        </pc:spChg>
      </pc:sldChg>
      <pc:sldChg chg="modSp mod modTransition">
        <pc:chgData name="Jovan Svorcan" userId="569dbe131bf7ecbc" providerId="LiveId" clId="{198DC76B-88A8-433C-89ED-9ACF4DDD33E9}" dt="2022-12-27T20:19:23.438" v="151"/>
        <pc:sldMkLst>
          <pc:docMk/>
          <pc:sldMk cId="3494949051" sldId="269"/>
        </pc:sldMkLst>
        <pc:spChg chg="mod">
          <ac:chgData name="Jovan Svorcan" userId="569dbe131bf7ecbc" providerId="LiveId" clId="{198DC76B-88A8-433C-89ED-9ACF4DDD33E9}" dt="2022-12-27T19:30:16.889" v="39"/>
          <ac:spMkLst>
            <pc:docMk/>
            <pc:sldMk cId="3494949051" sldId="269"/>
            <ac:spMk id="2" creationId="{3BCAAEDD-BBD2-AF14-DBF0-CE723564BAA1}"/>
          </ac:spMkLst>
        </pc:spChg>
        <pc:spChg chg="mod">
          <ac:chgData name="Jovan Svorcan" userId="569dbe131bf7ecbc" providerId="LiveId" clId="{198DC76B-88A8-433C-89ED-9ACF4DDD33E9}" dt="2022-12-27T19:36:54.716" v="45" actId="20577"/>
          <ac:spMkLst>
            <pc:docMk/>
            <pc:sldMk cId="3494949051" sldId="269"/>
            <ac:spMk id="14" creationId="{B43A0EC2-0DC4-2E18-8661-E13AB50942C4}"/>
          </ac:spMkLst>
        </pc:spChg>
      </pc:sldChg>
      <pc:sldChg chg="modSp mod modTransition">
        <pc:chgData name="Jovan Svorcan" userId="569dbe131bf7ecbc" providerId="LiveId" clId="{198DC76B-88A8-433C-89ED-9ACF4DDD33E9}" dt="2022-12-27T21:03:16.525" v="163"/>
        <pc:sldMkLst>
          <pc:docMk/>
          <pc:sldMk cId="894230934" sldId="270"/>
        </pc:sldMkLst>
        <pc:spChg chg="mod">
          <ac:chgData name="Jovan Svorcan" userId="569dbe131bf7ecbc" providerId="LiveId" clId="{198DC76B-88A8-433C-89ED-9ACF4DDD33E9}" dt="2022-12-27T21:03:16.525" v="163"/>
          <ac:spMkLst>
            <pc:docMk/>
            <pc:sldMk cId="894230934" sldId="270"/>
            <ac:spMk id="2" creationId="{73AE96E0-0C2E-D5BC-4221-DAA32AAA908F}"/>
          </ac:spMkLst>
        </pc:spChg>
        <pc:spChg chg="mod">
          <ac:chgData name="Jovan Svorcan" userId="569dbe131bf7ecbc" providerId="LiveId" clId="{198DC76B-88A8-433C-89ED-9ACF4DDD33E9}" dt="2022-12-27T19:38:51.732" v="62" actId="20577"/>
          <ac:spMkLst>
            <pc:docMk/>
            <pc:sldMk cId="894230934" sldId="270"/>
            <ac:spMk id="11" creationId="{46A902BA-8844-47E0-9F9B-95AA3D5E5D10}"/>
          </ac:spMkLst>
        </pc:spChg>
      </pc:sldChg>
      <pc:sldChg chg="modSp mod modTransition">
        <pc:chgData name="Jovan Svorcan" userId="569dbe131bf7ecbc" providerId="LiveId" clId="{198DC76B-88A8-433C-89ED-9ACF4DDD33E9}" dt="2022-12-27T21:09:01.066" v="169" actId="1076"/>
        <pc:sldMkLst>
          <pc:docMk/>
          <pc:sldMk cId="1399288842" sldId="271"/>
        </pc:sldMkLst>
        <pc:spChg chg="mod">
          <ac:chgData name="Jovan Svorcan" userId="569dbe131bf7ecbc" providerId="LiveId" clId="{198DC76B-88A8-433C-89ED-9ACF4DDD33E9}" dt="2022-12-27T21:05:10.938" v="168"/>
          <ac:spMkLst>
            <pc:docMk/>
            <pc:sldMk cId="1399288842" sldId="271"/>
            <ac:spMk id="2" creationId="{73AE96E0-0C2E-D5BC-4221-DAA32AAA908F}"/>
          </ac:spMkLst>
        </pc:spChg>
        <pc:spChg chg="mod">
          <ac:chgData name="Jovan Svorcan" userId="569dbe131bf7ecbc" providerId="LiveId" clId="{198DC76B-88A8-433C-89ED-9ACF4DDD33E9}" dt="2022-12-27T21:09:01.066" v="169" actId="1076"/>
          <ac:spMkLst>
            <pc:docMk/>
            <pc:sldMk cId="1399288842" sldId="271"/>
            <ac:spMk id="3" creationId="{A2AF43A1-D164-343D-245D-F8F358721CE4}"/>
          </ac:spMkLst>
        </pc:spChg>
      </pc:sldChg>
      <pc:sldChg chg="modSp mod modTransition">
        <pc:chgData name="Jovan Svorcan" userId="569dbe131bf7ecbc" providerId="LiveId" clId="{198DC76B-88A8-433C-89ED-9ACF4DDD33E9}" dt="2022-12-27T20:19:23.438" v="151"/>
        <pc:sldMkLst>
          <pc:docMk/>
          <pc:sldMk cId="863253830" sldId="274"/>
        </pc:sldMkLst>
        <pc:spChg chg="mod">
          <ac:chgData name="Jovan Svorcan" userId="569dbe131bf7ecbc" providerId="LiveId" clId="{198DC76B-88A8-433C-89ED-9ACF4DDD33E9}" dt="2022-12-27T20:10:31.313" v="118" actId="20577"/>
          <ac:spMkLst>
            <pc:docMk/>
            <pc:sldMk cId="863253830" sldId="274"/>
            <ac:spMk id="3" creationId="{00C2D28F-1968-53CA-2C05-214DDCC8C0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9CBE3-C2E9-4DD6-9E7A-755A0D5603D6}" type="datetimeFigureOut">
              <a:rPr lang="en-US" smtClean="0"/>
              <a:t>12/27/2022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B5869-74CB-454D-B72F-5A2088F72FC3}" type="slidenum">
              <a:rPr lang="en-US" smtClean="0"/>
              <a:t>‹#›</a:t>
            </a:fld>
            <a:endParaRPr lang="en-US"/>
          </a:p>
        </p:txBody>
      </p:sp>
    </p:spTree>
    <p:extLst>
      <p:ext uri="{BB962C8B-B14F-4D97-AF65-F5344CB8AC3E}">
        <p14:creationId xmlns:p14="http://schemas.microsoft.com/office/powerpoint/2010/main" val="1872512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B5869-74CB-454D-B72F-5A2088F72FC3}" type="slidenum">
              <a:rPr lang="en-US" smtClean="0"/>
              <a:t>7</a:t>
            </a:fld>
            <a:endParaRPr lang="en-US"/>
          </a:p>
        </p:txBody>
      </p:sp>
    </p:spTree>
    <p:extLst>
      <p:ext uri="{BB962C8B-B14F-4D97-AF65-F5344CB8AC3E}">
        <p14:creationId xmlns:p14="http://schemas.microsoft.com/office/powerpoint/2010/main" val="3617759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09561" y="4314328"/>
            <a:ext cx="2910840" cy="374642"/>
          </a:xfrm>
        </p:spPr>
        <p:txBody>
          <a:bodyPr/>
          <a:lstStyle/>
          <a:p>
            <a:fld id="{3CADBD16-5BFB-4D9F-9646-C75D1B53BBB6}" type="datetimeFigureOut">
              <a:rPr lang="en-US" smtClean="0"/>
              <a:t>12/27/2022</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80733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pPr/>
              <a:t>‹#›</a:t>
            </a:fld>
            <a:endParaRPr lang="en-US"/>
          </a:p>
        </p:txBody>
      </p:sp>
    </p:spTree>
    <p:extLst>
      <p:ext uri="{BB962C8B-B14F-4D97-AF65-F5344CB8AC3E}">
        <p14:creationId xmlns:p14="http://schemas.microsoft.com/office/powerpoint/2010/main" val="104475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CADBD16-5BFB-4D9F-9646-C75D1B53BBB6}" type="datetimeFigureOut">
              <a:rPr lang="en-US" smtClean="0"/>
              <a:pPr/>
              <a:t>12/27/2022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C0722274-0FAA-4649-AA4E-4210F4F32167}" type="slidenum">
              <a:rPr lang="en-US" smtClean="0"/>
              <a:pPr/>
              <a:t>‹#›</a:t>
            </a:fld>
            <a:endParaRPr lang="en-US"/>
          </a:p>
        </p:txBody>
      </p:sp>
    </p:spTree>
    <p:extLst>
      <p:ext uri="{BB962C8B-B14F-4D97-AF65-F5344CB8AC3E}">
        <p14:creationId xmlns:p14="http://schemas.microsoft.com/office/powerpoint/2010/main" val="12158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CADBD16-5BFB-4D9F-9646-C75D1B53BBB6}" type="datetimeFigureOut">
              <a:rPr lang="en-US" smtClean="0"/>
              <a:pPr/>
              <a:t>12/27/2022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C0722274-0FAA-4649-AA4E-4210F4F32167}"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86016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3CADBD16-5BFB-4D9F-9646-C75D1B53BBB6}" type="datetimeFigureOut">
              <a:rPr lang="en-US" smtClean="0"/>
              <a:pPr/>
              <a:t>12/27/2022</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C0722274-0FAA-4649-AA4E-4210F4F32167}" type="slidenum">
              <a:rPr lang="en-US" smtClean="0"/>
              <a:pPr/>
              <a:t>‹#›</a:t>
            </a:fld>
            <a:endParaRPr lang="en-US"/>
          </a:p>
        </p:txBody>
      </p:sp>
    </p:spTree>
    <p:extLst>
      <p:ext uri="{BB962C8B-B14F-4D97-AF65-F5344CB8AC3E}">
        <p14:creationId xmlns:p14="http://schemas.microsoft.com/office/powerpoint/2010/main" val="4235855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ADBD16-5BFB-4D9F-9646-C75D1B53BBB6}" type="datetimeFigureOut">
              <a:rPr lang="en-US" smtClean="0"/>
              <a:pPr/>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22274-0FAA-4649-AA4E-4210F4F32167}" type="slidenum">
              <a:rPr lang="en-US" smtClean="0"/>
              <a:pPr/>
              <a:t>‹#›</a:t>
            </a:fld>
            <a:endParaRPr lang="en-US"/>
          </a:p>
        </p:txBody>
      </p:sp>
    </p:spTree>
    <p:extLst>
      <p:ext uri="{BB962C8B-B14F-4D97-AF65-F5344CB8AC3E}">
        <p14:creationId xmlns:p14="http://schemas.microsoft.com/office/powerpoint/2010/main" val="999325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ADBD16-5BFB-4D9F-9646-C75D1B53BBB6}" type="datetimeFigureOut">
              <a:rPr lang="en-US" smtClean="0"/>
              <a:pPr/>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22274-0FAA-4649-AA4E-4210F4F32167}" type="slidenum">
              <a:rPr lang="en-US" smtClean="0"/>
              <a:pPr/>
              <a:t>‹#›</a:t>
            </a:fld>
            <a:endParaRPr lang="en-US"/>
          </a:p>
        </p:txBody>
      </p:sp>
    </p:spTree>
    <p:extLst>
      <p:ext uri="{BB962C8B-B14F-4D97-AF65-F5344CB8AC3E}">
        <p14:creationId xmlns:p14="http://schemas.microsoft.com/office/powerpoint/2010/main" val="252366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DBD16-5BFB-4D9F-9646-C75D1B53BBB6}"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068043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3CADBD16-5BFB-4D9F-9646-C75D1B53BBB6}" type="datetimeFigureOut">
              <a:rPr lang="en-US" smtClean="0"/>
              <a:t>12/27/2022</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204122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DBD16-5BFB-4D9F-9646-C75D1B53BBB6}"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71511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3CADBD16-5BFB-4D9F-9646-C75D1B53BBB6}" type="datetimeFigureOut">
              <a:rPr lang="en-US" smtClean="0"/>
              <a:t>12/27/2022</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26534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DBD16-5BFB-4D9F-9646-C75D1B53BBB6}" type="datetimeFigureOut">
              <a:rPr lang="en-US" smtClean="0"/>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89386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DBD16-5BFB-4D9F-9646-C75D1B53BBB6}" type="datetimeFigureOut">
              <a:rPr lang="en-US" smtClean="0"/>
              <a:t>12/27/2022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54392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ADBD16-5BFB-4D9F-9646-C75D1B53BBB6}" type="datetimeFigureOut">
              <a:rPr lang="en-US" smtClean="0"/>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66637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DBD16-5BFB-4D9F-9646-C75D1B53BBB6}" type="datetimeFigureOut">
              <a:rPr lang="en-US" smtClean="0"/>
              <a:t>12/27/2022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48487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607410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199512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CADBD16-5BFB-4D9F-9646-C75D1B53BBB6}" type="datetimeFigureOut">
              <a:rPr lang="en-US" smtClean="0"/>
              <a:pPr/>
              <a:t>12/27/2022</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0722274-0FAA-4649-AA4E-4210F4F32167}" type="slidenum">
              <a:rPr lang="en-US" smtClean="0"/>
              <a:pPr/>
              <a:t>‹#›</a:t>
            </a:fld>
            <a:endParaRPr lang="en-US"/>
          </a:p>
        </p:txBody>
      </p:sp>
    </p:spTree>
    <p:extLst>
      <p:ext uri="{BB962C8B-B14F-4D97-AF65-F5344CB8AC3E}">
        <p14:creationId xmlns:p14="http://schemas.microsoft.com/office/powerpoint/2010/main" val="585378421"/>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8F2F-9E14-BDDD-5F63-1D4EDFF30F91}"/>
              </a:ext>
            </a:extLst>
          </p:cNvPr>
          <p:cNvSpPr>
            <a:spLocks noGrp="1"/>
          </p:cNvSpPr>
          <p:nvPr>
            <p:ph type="ctrTitle"/>
          </p:nvPr>
        </p:nvSpPr>
        <p:spPr>
          <a:xfrm>
            <a:off x="8246853" y="673240"/>
            <a:ext cx="3320948" cy="3446373"/>
          </a:xfrm>
          <a:noFill/>
          <a:ln w="19050">
            <a:noFill/>
            <a:prstDash val="dash"/>
          </a:ln>
        </p:spPr>
        <p:txBody>
          <a:bodyPr>
            <a:normAutofit/>
          </a:bodyPr>
          <a:lstStyle/>
          <a:p>
            <a:r>
              <a:rPr lang="sr-Latn-RS" dirty="0">
                <a:latin typeface="Calibri" panose="020F0502020204030204" pitchFamily="34" charset="0"/>
                <a:ea typeface="Calibri" panose="020F0502020204030204" pitchFamily="34" charset="0"/>
                <a:cs typeface="Calibri" panose="020F0502020204030204" pitchFamily="34" charset="0"/>
              </a:rPr>
              <a:t>Milena Nikolić</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8" name="Rectangle 20">
            <a:extLst>
              <a:ext uri="{FF2B5EF4-FFF2-40B4-BE49-F238E27FC236}">
                <a16:creationId xmlns:a16="http://schemas.microsoft.com/office/drawing/2014/main" id="{2DF2D01C-5CF9-4B15-A892-30697AEC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2">
            <a:extLst>
              <a:ext uri="{FF2B5EF4-FFF2-40B4-BE49-F238E27FC236}">
                <a16:creationId xmlns:a16="http://schemas.microsoft.com/office/drawing/2014/main" id="{777058AA-32F4-4742-B1B0-88DB21689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9612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person, indoor&#10;&#10;Description automatically generated">
            <a:extLst>
              <a:ext uri="{FF2B5EF4-FFF2-40B4-BE49-F238E27FC236}">
                <a16:creationId xmlns:a16="http://schemas.microsoft.com/office/drawing/2014/main" id="{76EAC5D3-6376-9D2D-424C-A10415610D5F}"/>
              </a:ext>
            </a:extLst>
          </p:cNvPr>
          <p:cNvPicPr>
            <a:picLocks noChangeAspect="1"/>
          </p:cNvPicPr>
          <p:nvPr/>
        </p:nvPicPr>
        <p:blipFill rotWithShape="1">
          <a:blip r:embed="rId2">
            <a:extLst>
              <a:ext uri="{28A0092B-C50C-407E-A947-70E740481C1C}">
                <a14:useLocalDpi xmlns:a14="http://schemas.microsoft.com/office/drawing/2010/main" val="0"/>
              </a:ext>
            </a:extLst>
          </a:blip>
          <a:srcRect b="849"/>
          <a:stretch/>
        </p:blipFill>
        <p:spPr>
          <a:xfrm flipH="1">
            <a:off x="471999" y="488844"/>
            <a:ext cx="3763204" cy="3526040"/>
          </a:xfrm>
          <a:prstGeom prst="rect">
            <a:avLst/>
          </a:prstGeom>
        </p:spPr>
      </p:pic>
      <p:sp>
        <p:nvSpPr>
          <p:cNvPr id="22" name="Round Single Corner Rectangle 17">
            <a:extLst>
              <a:ext uri="{FF2B5EF4-FFF2-40B4-BE49-F238E27FC236}">
                <a16:creationId xmlns:a16="http://schemas.microsoft.com/office/drawing/2014/main" id="{7DC42F66-81D5-4D45-9058-31DB09162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1832" y="488845"/>
            <a:ext cx="1948749" cy="2008888"/>
          </a:xfrm>
          <a:prstGeom prst="round1Rect">
            <a:avLst>
              <a:gd name="adj" fmla="val 11295"/>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ingle Corner Rectangle 16">
            <a:extLst>
              <a:ext uri="{FF2B5EF4-FFF2-40B4-BE49-F238E27FC236}">
                <a16:creationId xmlns:a16="http://schemas.microsoft.com/office/drawing/2014/main" id="{24021E8D-5E17-4D2F-8DD8-CB5950195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817950" y="4158358"/>
            <a:ext cx="2417253" cy="1840846"/>
          </a:xfrm>
          <a:prstGeom prst="round1Rect">
            <a:avLst>
              <a:gd name="adj" fmla="val 11295"/>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78676-9806-6BFD-1330-E430C9540D23}"/>
              </a:ext>
            </a:extLst>
          </p:cNvPr>
          <p:cNvPicPr>
            <a:picLocks noChangeAspect="1"/>
          </p:cNvPicPr>
          <p:nvPr/>
        </p:nvPicPr>
        <p:blipFill rotWithShape="1">
          <a:blip r:embed="rId3">
            <a:extLst>
              <a:ext uri="{28A0092B-C50C-407E-A947-70E740481C1C}">
                <a14:useLocalDpi xmlns:a14="http://schemas.microsoft.com/office/drawing/2010/main" val="0"/>
              </a:ext>
            </a:extLst>
          </a:blip>
          <a:srcRect l="3125" r="16644" b="5"/>
          <a:stretch/>
        </p:blipFill>
        <p:spPr>
          <a:xfrm>
            <a:off x="4401832" y="2669286"/>
            <a:ext cx="3060318" cy="3709330"/>
          </a:xfrm>
          <a:prstGeom prst="rect">
            <a:avLst/>
          </a:prstGeom>
        </p:spPr>
      </p:pic>
    </p:spTree>
    <p:extLst>
      <p:ext uri="{BB962C8B-B14F-4D97-AF65-F5344CB8AC3E}">
        <p14:creationId xmlns:p14="http://schemas.microsoft.com/office/powerpoint/2010/main" val="4050815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essman, several&#10;&#10;Description automatically generated">
            <a:extLst>
              <a:ext uri="{FF2B5EF4-FFF2-40B4-BE49-F238E27FC236}">
                <a16:creationId xmlns:a16="http://schemas.microsoft.com/office/drawing/2014/main" id="{2286B2FB-C6B6-83D5-F11C-1425116D4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637" y="1526790"/>
            <a:ext cx="3644962" cy="4391520"/>
          </a:xfrm>
          <a:prstGeom prst="rect">
            <a:avLst/>
          </a:prstGeom>
        </p:spPr>
      </p:pic>
      <p:sp>
        <p:nvSpPr>
          <p:cNvPr id="4" name="Content Placeholder 3">
            <a:extLst>
              <a:ext uri="{FF2B5EF4-FFF2-40B4-BE49-F238E27FC236}">
                <a16:creationId xmlns:a16="http://schemas.microsoft.com/office/drawing/2014/main" id="{35296906-556D-61A1-980B-BDAF1BBF9E7A}"/>
              </a:ext>
            </a:extLst>
          </p:cNvPr>
          <p:cNvSpPr>
            <a:spLocks noGrp="1"/>
          </p:cNvSpPr>
          <p:nvPr>
            <p:ph idx="1"/>
          </p:nvPr>
        </p:nvSpPr>
        <p:spPr>
          <a:xfrm>
            <a:off x="356491" y="1600200"/>
            <a:ext cx="7242174" cy="4500990"/>
          </a:xfrm>
        </p:spPr>
        <p:txBody>
          <a:bodyPr>
            <a:norm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She comes from the distinguished </a:t>
            </a:r>
            <a:r>
              <a:rPr lang="en-US" sz="1800" dirty="0" err="1">
                <a:latin typeface="Calibri" panose="020F0502020204030204" pitchFamily="34" charset="0"/>
                <a:ea typeface="Calibri" panose="020F0502020204030204" pitchFamily="34" charset="0"/>
                <a:cs typeface="Calibri" panose="020F0502020204030204" pitchFamily="34" charset="0"/>
              </a:rPr>
              <a:t>Nikolić</a:t>
            </a:r>
            <a:r>
              <a:rPr lang="en-US" sz="1800" dirty="0">
                <a:latin typeface="Calibri" panose="020F0502020204030204" pitchFamily="34" charset="0"/>
                <a:ea typeface="Calibri" panose="020F0502020204030204" pitchFamily="34" charset="0"/>
                <a:cs typeface="Calibri" panose="020F0502020204030204" pitchFamily="34" charset="0"/>
              </a:rPr>
              <a:t> family. For half a century, three generations have been engaging in artistic and industrial ceramics</a:t>
            </a:r>
            <a:r>
              <a:rPr lang="sr-Latn-R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conveying their love for long-gone times, carrying with them a handful</a:t>
            </a:r>
            <a:r>
              <a:rPr lang="sr-Latn-R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of untold stories. The replicas from their workshop, which Milena</a:t>
            </a:r>
            <a:r>
              <a:rPr lang="sr-Latn-R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creates with love, can be found in the National Museum in Belgrade,</a:t>
            </a:r>
            <a:r>
              <a:rPr lang="sr-Latn-R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several other museums and galleries, and in private collections in</a:t>
            </a:r>
            <a:r>
              <a:rPr lang="sr-Latn-R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Serbia and abroad. In this way, Milena and her family nurture and</a:t>
            </a:r>
            <a:r>
              <a:rPr lang="sr-Latn-R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preserve the cultural and historical heritage created in this area</a:t>
            </a:r>
            <a:r>
              <a:rPr lang="sr-Latn-R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many millennia ago. Thus, they are ambassadors proudly affirming</a:t>
            </a:r>
            <a:r>
              <a:rPr lang="sr-Latn-R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Serbia as the cradle of that prominent and peaceful culture.</a:t>
            </a:r>
          </a:p>
        </p:txBody>
      </p:sp>
    </p:spTree>
    <p:extLst>
      <p:ext uri="{BB962C8B-B14F-4D97-AF65-F5344CB8AC3E}">
        <p14:creationId xmlns:p14="http://schemas.microsoft.com/office/powerpoint/2010/main" val="68286826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73DD7-FF4A-8204-29BE-10945102A035}"/>
              </a:ext>
            </a:extLst>
          </p:cNvPr>
          <p:cNvSpPr>
            <a:spLocks noGrp="1"/>
          </p:cNvSpPr>
          <p:nvPr>
            <p:ph idx="1"/>
          </p:nvPr>
        </p:nvSpPr>
        <p:spPr>
          <a:xfrm>
            <a:off x="505272" y="1801088"/>
            <a:ext cx="6788160" cy="4418780"/>
          </a:xfrm>
        </p:spPr>
        <p:txBody>
          <a:bodyPr>
            <a:normAutofit/>
          </a:bodyPr>
          <a:lstStyle/>
          <a:p>
            <a:pPr marL="0" indent="0">
              <a:buNone/>
            </a:pPr>
            <a:r>
              <a:rPr lang="en-US" sz="1900" b="0" i="0" dirty="0">
                <a:effectLst/>
                <a:latin typeface="Calibri" panose="020F0502020204030204" pitchFamily="34" charset="0"/>
                <a:ea typeface="Calibri" panose="020F0502020204030204" pitchFamily="34" charset="0"/>
                <a:cs typeface="Calibri" panose="020F0502020204030204" pitchFamily="34" charset="0"/>
              </a:rPr>
              <a:t>Participating in children's ceramic workshops in museums and other cultural institutions, Milena initiated a new meaning and spirit in their creativity.  Introducing children to the ancient working techniques with clay, she thus points them to the way of life and craft of Vinca masters.</a:t>
            </a:r>
            <a:endParaRPr lang="sr-Latn-RS" sz="1900"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A group of people sitting around a table&#10;&#10;Description automatically generated with medium confidence">
            <a:extLst>
              <a:ext uri="{FF2B5EF4-FFF2-40B4-BE49-F238E27FC236}">
                <a16:creationId xmlns:a16="http://schemas.microsoft.com/office/drawing/2014/main" id="{A697095B-BFAB-F40E-2798-2101A28FEC18}"/>
              </a:ext>
            </a:extLst>
          </p:cNvPr>
          <p:cNvPicPr>
            <a:picLocks noChangeAspect="1"/>
          </p:cNvPicPr>
          <p:nvPr/>
        </p:nvPicPr>
        <p:blipFill rotWithShape="1">
          <a:blip r:embed="rId2">
            <a:extLst>
              <a:ext uri="{28A0092B-C50C-407E-A947-70E740481C1C}">
                <a14:useLocalDpi xmlns:a14="http://schemas.microsoft.com/office/drawing/2010/main" val="0"/>
              </a:ext>
            </a:extLst>
          </a:blip>
          <a:srcRect r="-4" b="3722"/>
          <a:stretch/>
        </p:blipFill>
        <p:spPr>
          <a:xfrm>
            <a:off x="7407920" y="3546868"/>
            <a:ext cx="4278808" cy="2790868"/>
          </a:xfrm>
          <a:prstGeom prst="rect">
            <a:avLst/>
          </a:prstGeom>
        </p:spPr>
      </p:pic>
      <p:pic>
        <p:nvPicPr>
          <p:cNvPr id="13" name="Picture 12">
            <a:extLst>
              <a:ext uri="{FF2B5EF4-FFF2-40B4-BE49-F238E27FC236}">
                <a16:creationId xmlns:a16="http://schemas.microsoft.com/office/drawing/2014/main" id="{E734B3B1-D28E-9A85-D433-7CFEA7D46D11}"/>
              </a:ext>
            </a:extLst>
          </p:cNvPr>
          <p:cNvPicPr>
            <a:picLocks noChangeAspect="1"/>
          </p:cNvPicPr>
          <p:nvPr/>
        </p:nvPicPr>
        <p:blipFill>
          <a:blip r:embed="rId3">
            <a:extLst>
              <a:ext uri="{28A0092B-C50C-407E-A947-70E740481C1C}">
                <a14:useLocalDpi xmlns:a14="http://schemas.microsoft.com/office/drawing/2010/main" val="0"/>
              </a:ext>
            </a:extLst>
          </a:blip>
          <a:srcRect l="13" r="13"/>
          <a:stretch/>
        </p:blipFill>
        <p:spPr>
          <a:xfrm>
            <a:off x="7407920" y="638132"/>
            <a:ext cx="4278808" cy="2790868"/>
          </a:xfrm>
          <a:prstGeom prst="rect">
            <a:avLst/>
          </a:prstGeom>
        </p:spPr>
      </p:pic>
    </p:spTree>
    <p:extLst>
      <p:ext uri="{BB962C8B-B14F-4D97-AF65-F5344CB8AC3E}">
        <p14:creationId xmlns:p14="http://schemas.microsoft.com/office/powerpoint/2010/main" val="2537344090"/>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C2D28F-1968-53CA-2C05-214DDCC8C0E8}"/>
              </a:ext>
            </a:extLst>
          </p:cNvPr>
          <p:cNvSpPr>
            <a:spLocks noGrp="1"/>
          </p:cNvSpPr>
          <p:nvPr>
            <p:ph idx="1"/>
          </p:nvPr>
        </p:nvSpPr>
        <p:spPr>
          <a:xfrm>
            <a:off x="858308" y="1865616"/>
            <a:ext cx="5816600" cy="4024125"/>
          </a:xfrm>
        </p:spPr>
        <p:txBody>
          <a:bodyPr>
            <a:normAutofit/>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The art is inspired by time and bears its stamp. The epoch of Vinca culture is a part of Milena's being which she carries in her heart. She feels accountable for preserving and spreading awareness of the importance and aesthetic achievements of Vinca culture.</a:t>
            </a:r>
          </a:p>
        </p:txBody>
      </p:sp>
      <p:pic>
        <p:nvPicPr>
          <p:cNvPr id="6" name="Picture 5" descr="A close-up of a mask&#10;&#10;Description automatically generated with medium confidence">
            <a:extLst>
              <a:ext uri="{FF2B5EF4-FFF2-40B4-BE49-F238E27FC236}">
                <a16:creationId xmlns:a16="http://schemas.microsoft.com/office/drawing/2014/main" id="{943B9B95-E902-787C-FAC2-44B429B49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0925" y="1367757"/>
            <a:ext cx="4031383" cy="4633775"/>
          </a:xfrm>
          <a:prstGeom prst="rect">
            <a:avLst/>
          </a:prstGeom>
        </p:spPr>
      </p:pic>
    </p:spTree>
    <p:extLst>
      <p:ext uri="{BB962C8B-B14F-4D97-AF65-F5344CB8AC3E}">
        <p14:creationId xmlns:p14="http://schemas.microsoft.com/office/powerpoint/2010/main" val="86325383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9AC1C-73E6-F8BF-446E-36C9DBFBD930}"/>
              </a:ext>
            </a:extLst>
          </p:cNvPr>
          <p:cNvSpPr>
            <a:spLocks noGrp="1"/>
          </p:cNvSpPr>
          <p:nvPr>
            <p:ph idx="1"/>
          </p:nvPr>
        </p:nvSpPr>
        <p:spPr>
          <a:xfrm>
            <a:off x="499302" y="1817664"/>
            <a:ext cx="7185834" cy="4565175"/>
          </a:xfrm>
        </p:spPr>
        <p:txBody>
          <a:bodyPr>
            <a:noAutofit/>
          </a:bodyPr>
          <a:lstStyle/>
          <a:p>
            <a:pPr marL="0" marR="0" indent="0">
              <a:spcBef>
                <a:spcPts val="0"/>
              </a:spcBef>
              <a:spcAft>
                <a:spcPts val="10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Vinca culture was one of the most advanced cultures of the European Neolithic. It covers the period from 5200 to 4600 BC. It spread over the territory of today's Serbia, Romania, North Macedonia and Bosnia and Herzegovina.</a:t>
            </a:r>
          </a:p>
          <a:p>
            <a:pPr marL="0" marR="0" indent="0">
              <a:spcBef>
                <a:spcPts val="0"/>
              </a:spcBef>
              <a:spcAft>
                <a:spcPts val="10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bearers of this culture lived at comfortably built houses made of wicker and mud in well-organized settlements with straight streets and "squares". The remains indicate that the people of Vinca had maintained trade relations with other prehistoric cultures in Central Europe, the Carpathian region and on the coast of the Mediterranean Sea. Their belief system and the weapons missed from that period indicate that they were not warriors. Their high-quality original art and craft still inspire admiration today. According to some assumptions, they were the first to start melting metals and had a calendar and the first alphabet.</a:t>
            </a:r>
            <a:endParaRPr lang="en-US" sz="1800" dirty="0"/>
          </a:p>
        </p:txBody>
      </p:sp>
      <p:pic>
        <p:nvPicPr>
          <p:cNvPr id="5" name="Picture 4" descr="A close-up of a helmet&#10;&#10;Description automatically generated with low confidence">
            <a:extLst>
              <a:ext uri="{FF2B5EF4-FFF2-40B4-BE49-F238E27FC236}">
                <a16:creationId xmlns:a16="http://schemas.microsoft.com/office/drawing/2014/main" id="{A40FFCCB-3A1F-9632-01DE-0F8348C61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774" y="1989114"/>
            <a:ext cx="4314686" cy="3303131"/>
          </a:xfrm>
          <a:prstGeom prst="rect">
            <a:avLst/>
          </a:prstGeom>
        </p:spPr>
      </p:pic>
    </p:spTree>
    <p:extLst>
      <p:ext uri="{BB962C8B-B14F-4D97-AF65-F5344CB8AC3E}">
        <p14:creationId xmlns:p14="http://schemas.microsoft.com/office/powerpoint/2010/main" val="3842817169"/>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D2465-A669-2778-7BB6-2028F29F7B90}"/>
              </a:ext>
            </a:extLst>
          </p:cNvPr>
          <p:cNvSpPr>
            <a:spLocks noGrp="1"/>
          </p:cNvSpPr>
          <p:nvPr>
            <p:ph idx="1"/>
          </p:nvPr>
        </p:nvSpPr>
        <p:spPr>
          <a:xfrm>
            <a:off x="5771848" y="1887961"/>
            <a:ext cx="5816600" cy="4081134"/>
          </a:xfrm>
        </p:spPr>
        <p:txBody>
          <a:bodyPr>
            <a:normAutofit/>
          </a:bodyPr>
          <a:lstStyle/>
          <a:p>
            <a:pPr marL="0" marR="0" indent="0">
              <a:spcBef>
                <a:spcPts val="0"/>
              </a:spcBef>
              <a:spcAft>
                <a:spcPts val="100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Ceramic artist Milena </a:t>
            </a:r>
            <a:r>
              <a:rPr lang="en-US" dirty="0" err="1">
                <a:effectLst/>
                <a:latin typeface="Calibri" panose="020F0502020204030204" pitchFamily="34" charset="0"/>
                <a:ea typeface="Calibri" panose="020F0502020204030204" pitchFamily="34" charset="0"/>
                <a:cs typeface="Times New Roman" panose="02020603050405020304" pitchFamily="18" charset="0"/>
              </a:rPr>
              <a:t>Nikolić</a:t>
            </a:r>
            <a:r>
              <a:rPr lang="en-US" dirty="0">
                <a:effectLst/>
                <a:latin typeface="Calibri" panose="020F0502020204030204" pitchFamily="34" charset="0"/>
                <a:ea typeface="Calibri" panose="020F0502020204030204" pitchFamily="34" charset="0"/>
                <a:cs typeface="Times New Roman" panose="02020603050405020304" pitchFamily="18" charset="0"/>
              </a:rPr>
              <a:t> makes replicas of artefacts of the Vin</a:t>
            </a:r>
            <a:r>
              <a:rPr lang="sr-Latn-RS" dirty="0">
                <a:effectLst/>
                <a:latin typeface="Calibri" panose="020F0502020204030204" pitchFamily="34" charset="0"/>
                <a:ea typeface="Calibri" panose="020F0502020204030204" pitchFamily="34" charset="0"/>
                <a:cs typeface="Times New Roman" panose="02020603050405020304" pitchFamily="18" charset="0"/>
              </a:rPr>
              <a:t>c</a:t>
            </a:r>
            <a:r>
              <a:rPr lang="en-US" dirty="0">
                <a:effectLst/>
                <a:latin typeface="Calibri" panose="020F0502020204030204" pitchFamily="34" charset="0"/>
                <a:ea typeface="Calibri" panose="020F0502020204030204" pitchFamily="34" charset="0"/>
                <a:cs typeface="Times New Roman" panose="02020603050405020304" pitchFamily="18" charset="0"/>
              </a:rPr>
              <a:t>a culture from the Neolithic sites in Serbia. She has reached a high professional level at making souvenirs. The process of making them almost completely replicates the way of work of prehistoric people. She does not use modern technology or a potter's wheel but makes each piece by hand. It can be said that each replica is unique.</a:t>
            </a:r>
          </a:p>
        </p:txBody>
      </p:sp>
      <p:pic>
        <p:nvPicPr>
          <p:cNvPr id="2" name="Picture 1">
            <a:extLst>
              <a:ext uri="{FF2B5EF4-FFF2-40B4-BE49-F238E27FC236}">
                <a16:creationId xmlns:a16="http://schemas.microsoft.com/office/drawing/2014/main" id="{0FECB12C-E6DF-8BF8-51A0-E355213499FA}"/>
              </a:ext>
            </a:extLst>
          </p:cNvPr>
          <p:cNvPicPr>
            <a:picLocks noChangeAspect="1"/>
          </p:cNvPicPr>
          <p:nvPr/>
        </p:nvPicPr>
        <p:blipFill>
          <a:blip r:embed="rId2"/>
          <a:stretch>
            <a:fillRect/>
          </a:stretch>
        </p:blipFill>
        <p:spPr>
          <a:xfrm>
            <a:off x="1103705" y="1966454"/>
            <a:ext cx="4056123" cy="3802616"/>
          </a:xfrm>
          <a:prstGeom prst="rect">
            <a:avLst/>
          </a:prstGeom>
        </p:spPr>
      </p:pic>
    </p:spTree>
    <p:extLst>
      <p:ext uri="{BB962C8B-B14F-4D97-AF65-F5344CB8AC3E}">
        <p14:creationId xmlns:p14="http://schemas.microsoft.com/office/powerpoint/2010/main" val="1281493149"/>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E9ABD7-3297-BC6E-75D4-8AFACF0BE4B2}"/>
              </a:ext>
            </a:extLst>
          </p:cNvPr>
          <p:cNvSpPr>
            <a:spLocks noGrp="1"/>
          </p:cNvSpPr>
          <p:nvPr>
            <p:ph idx="1"/>
          </p:nvPr>
        </p:nvSpPr>
        <p:spPr>
          <a:xfrm>
            <a:off x="740011" y="4206514"/>
            <a:ext cx="5816600" cy="1879418"/>
          </a:xfrm>
        </p:spPr>
        <p:txBody>
          <a:bodyPr>
            <a:normAutofit/>
          </a:bodyPr>
          <a:lstStyle/>
          <a:p>
            <a:pPr marL="0" marR="0" indent="0">
              <a:spcBef>
                <a:spcPts val="0"/>
              </a:spcBef>
              <a:spcAft>
                <a:spcPts val="1000"/>
              </a:spcAft>
              <a:buNone/>
            </a:pPr>
            <a:r>
              <a:rPr lang="en-US" sz="2000" dirty="0">
                <a:latin typeface="Calibri" panose="020F0502020204030204" pitchFamily="34" charset="0"/>
                <a:ea typeface="Calibri" panose="020F0502020204030204" pitchFamily="34" charset="0"/>
                <a:cs typeface="Calibri" panose="020F0502020204030204" pitchFamily="34" charset="0"/>
              </a:rPr>
              <a:t>Replicas can be divided into several groups according to their shape and purpose - anthropomorphic and zoomorphic figurines, protomorphic lids, altars, vessels, but also jewelry inspired by prehistoric times.</a:t>
            </a:r>
            <a:endParaRPr lang="sr-Latn-RS" sz="2000" dirty="0"/>
          </a:p>
          <a:p>
            <a:pPr marL="0" marR="0" indent="0">
              <a:spcBef>
                <a:spcPts val="0"/>
              </a:spcBef>
              <a:spcAft>
                <a:spcPts val="1000"/>
              </a:spcAft>
              <a:buNone/>
            </a:pPr>
            <a:endParaRPr lang="en-US" sz="2000" dirty="0"/>
          </a:p>
          <a:p>
            <a:pPr marL="0" marR="0">
              <a:spcBef>
                <a:spcPts val="0"/>
              </a:spcBef>
              <a:spcAft>
                <a:spcPts val="1000"/>
              </a:spcAft>
            </a:pPr>
            <a:endParaRPr lang="en-US" sz="2000" dirty="0"/>
          </a:p>
        </p:txBody>
      </p:sp>
      <p:pic>
        <p:nvPicPr>
          <p:cNvPr id="4" name="Picture 3" descr="A picture containing indoor&#10;&#10;Description automatically generated">
            <a:extLst>
              <a:ext uri="{FF2B5EF4-FFF2-40B4-BE49-F238E27FC236}">
                <a16:creationId xmlns:a16="http://schemas.microsoft.com/office/drawing/2014/main" id="{EEC083C7-BFFE-52A7-93E8-3242796EF378}"/>
              </a:ext>
            </a:extLst>
          </p:cNvPr>
          <p:cNvPicPr>
            <a:picLocks noChangeAspect="1"/>
          </p:cNvPicPr>
          <p:nvPr/>
        </p:nvPicPr>
        <p:blipFill rotWithShape="1">
          <a:blip r:embed="rId2">
            <a:extLst>
              <a:ext uri="{28A0092B-C50C-407E-A947-70E740481C1C}">
                <a14:useLocalDpi xmlns:a14="http://schemas.microsoft.com/office/drawing/2010/main" val="0"/>
              </a:ext>
            </a:extLst>
          </a:blip>
          <a:srcRect l="7559" r="3963"/>
          <a:stretch/>
        </p:blipFill>
        <p:spPr>
          <a:xfrm>
            <a:off x="6885432" y="2296070"/>
            <a:ext cx="4419600" cy="3334276"/>
          </a:xfrm>
          <a:prstGeom prst="rect">
            <a:avLst/>
          </a:prstGeom>
        </p:spPr>
      </p:pic>
    </p:spTree>
    <p:extLst>
      <p:ext uri="{BB962C8B-B14F-4D97-AF65-F5344CB8AC3E}">
        <p14:creationId xmlns:p14="http://schemas.microsoft.com/office/powerpoint/2010/main" val="2517390578"/>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C73E-52ED-90C0-DF2D-94758AA983D6}"/>
              </a:ext>
            </a:extLst>
          </p:cNvPr>
          <p:cNvSpPr>
            <a:spLocks noGrp="1"/>
          </p:cNvSpPr>
          <p:nvPr>
            <p:ph type="title"/>
          </p:nvPr>
        </p:nvSpPr>
        <p:spPr>
          <a:xfrm>
            <a:off x="2356254" y="619746"/>
            <a:ext cx="8924925" cy="1293028"/>
          </a:xfrm>
        </p:spPr>
        <p:txBody>
          <a:bodyPr>
            <a:normAutofit/>
          </a:bodyPr>
          <a:lstStyle/>
          <a:p>
            <a:r>
              <a:rPr lang="sr-Latn-RS" sz="3200" dirty="0">
                <a:latin typeface="Calibri" panose="020F0502020204030204" pitchFamily="34" charset="0"/>
                <a:ea typeface="Calibri" panose="020F0502020204030204" pitchFamily="34" charset="0"/>
                <a:cs typeface="Calibri" panose="020F0502020204030204" pitchFamily="34" charset="0"/>
              </a:rPr>
              <a:t>ANTHROPOMORPHIC FIGURINES</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104A2DF-5811-9A85-407E-27D0047C15B5}"/>
              </a:ext>
            </a:extLst>
          </p:cNvPr>
          <p:cNvSpPr>
            <a:spLocks noGrp="1"/>
          </p:cNvSpPr>
          <p:nvPr>
            <p:ph idx="1"/>
          </p:nvPr>
        </p:nvSpPr>
        <p:spPr>
          <a:xfrm>
            <a:off x="715848" y="2502470"/>
            <a:ext cx="5915025" cy="4024125"/>
          </a:xfrm>
        </p:spPr>
        <p:txBody>
          <a:bodyPr/>
          <a:lstStyle/>
          <a:p>
            <a:pPr marL="0" marR="0" indent="0">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figurines in the Vinca home were relics with a protective function and distinguished by large eyes. They are frequently figurines of women indicating the cult of the mother, according to some archaeologists. The great mother is there to watch over the home and</a:t>
            </a:r>
          </a:p>
          <a:p>
            <a:pPr marL="0" marR="0" indent="0">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family at all times.</a:t>
            </a:r>
          </a:p>
          <a:p>
            <a:pPr marL="0" marR="0" indent="0">
              <a:spcBef>
                <a:spcPts val="0"/>
              </a:spcBef>
              <a:spcAft>
                <a:spcPts val="800"/>
              </a:spcAft>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Although Vinca culture was widespread, standardization can be observed. A similar physiognomy, typical waist, and details on the clothes characterize all figurines. Their aesthetic level can be compared with the works of contemporary authors.</a:t>
            </a:r>
          </a:p>
        </p:txBody>
      </p:sp>
      <p:pic>
        <p:nvPicPr>
          <p:cNvPr id="47" name="Picture 46" descr="A group of human skulls&#10;&#10;Description automatically generated with low confidence">
            <a:extLst>
              <a:ext uri="{FF2B5EF4-FFF2-40B4-BE49-F238E27FC236}">
                <a16:creationId xmlns:a16="http://schemas.microsoft.com/office/drawing/2014/main" id="{C703E1ED-BD38-1E03-24CC-45FDFBE5D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8717" y="1912774"/>
            <a:ext cx="4592698" cy="4180853"/>
          </a:xfrm>
          <a:prstGeom prst="rect">
            <a:avLst/>
          </a:prstGeom>
        </p:spPr>
      </p:pic>
    </p:spTree>
    <p:extLst>
      <p:ext uri="{BB962C8B-B14F-4D97-AF65-F5344CB8AC3E}">
        <p14:creationId xmlns:p14="http://schemas.microsoft.com/office/powerpoint/2010/main" val="3166872464"/>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1A06-4EEE-A195-D8DF-D88454C8E3E1}"/>
              </a:ext>
            </a:extLst>
          </p:cNvPr>
          <p:cNvSpPr>
            <a:spLocks noGrp="1"/>
          </p:cNvSpPr>
          <p:nvPr>
            <p:ph type="title"/>
          </p:nvPr>
        </p:nvSpPr>
        <p:spPr>
          <a:xfrm>
            <a:off x="4623563" y="676125"/>
            <a:ext cx="6907021" cy="1334412"/>
          </a:xfrm>
        </p:spPr>
        <p:txBody>
          <a:bodyPr>
            <a:normAutofit/>
          </a:bodyPr>
          <a:lstStyle/>
          <a:p>
            <a:r>
              <a:rPr lang="sr-Latn-RS" sz="3200" dirty="0">
                <a:latin typeface="Calibri" panose="020F0502020204030204" pitchFamily="34" charset="0"/>
                <a:ea typeface="Calibri" panose="020F0502020204030204" pitchFamily="34" charset="0"/>
                <a:cs typeface="Calibri" panose="020F0502020204030204" pitchFamily="34" charset="0"/>
              </a:rPr>
              <a:t>Zoomorfne Figurine</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9" name="Content Placeholder 8" descr="A picture containing dark, staring&#10;&#10;Description automatically generated">
            <a:extLst>
              <a:ext uri="{FF2B5EF4-FFF2-40B4-BE49-F238E27FC236}">
                <a16:creationId xmlns:a16="http://schemas.microsoft.com/office/drawing/2014/main" id="{7DBA0BC7-9C5A-18AE-4BD1-A20F3B3F01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299" y="2613393"/>
            <a:ext cx="8295932" cy="3979962"/>
          </a:xfrm>
        </p:spPr>
      </p:pic>
      <p:sp>
        <p:nvSpPr>
          <p:cNvPr id="11" name="TextBox 10">
            <a:extLst>
              <a:ext uri="{FF2B5EF4-FFF2-40B4-BE49-F238E27FC236}">
                <a16:creationId xmlns:a16="http://schemas.microsoft.com/office/drawing/2014/main" id="{DFF83B18-3EDD-1259-4979-426CC2A882E2}"/>
              </a:ext>
            </a:extLst>
          </p:cNvPr>
          <p:cNvSpPr txBox="1"/>
          <p:nvPr/>
        </p:nvSpPr>
        <p:spPr>
          <a:xfrm>
            <a:off x="7370064" y="2375648"/>
            <a:ext cx="4160520" cy="1323439"/>
          </a:xfrm>
          <a:prstGeom prst="rect">
            <a:avLst/>
          </a:prstGeom>
          <a:noFill/>
        </p:spPr>
        <p:txBody>
          <a:bodyPr wrap="square" rtlCol="0">
            <a:spAutoFit/>
          </a:bodyPr>
          <a:lstStyle/>
          <a:p>
            <a:pPr algn="r"/>
            <a:r>
              <a:rPr lang="en-US" sz="2000" dirty="0">
                <a:effectLst/>
                <a:latin typeface="Calibri" panose="020F0502020204030204" pitchFamily="34" charset="0"/>
                <a:ea typeface="Calibri" panose="020F0502020204030204" pitchFamily="34" charset="0"/>
                <a:cs typeface="Times New Roman" panose="02020603050405020304" pitchFamily="18" charset="0"/>
              </a:rPr>
              <a:t>Zoomorphic figurines were an integral part of the Vinca household. It assumes that they were used for ritual purposes or as toys for children.</a:t>
            </a:r>
            <a:endParaRPr lang="en-US" sz="2000" dirty="0"/>
          </a:p>
        </p:txBody>
      </p:sp>
    </p:spTree>
    <p:extLst>
      <p:ext uri="{BB962C8B-B14F-4D97-AF65-F5344CB8AC3E}">
        <p14:creationId xmlns:p14="http://schemas.microsoft.com/office/powerpoint/2010/main" val="2326375017"/>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AAEDD-BBD2-AF14-DBF0-CE723564BAA1}"/>
              </a:ext>
            </a:extLst>
          </p:cNvPr>
          <p:cNvSpPr>
            <a:spLocks noGrp="1"/>
          </p:cNvSpPr>
          <p:nvPr>
            <p:ph type="title"/>
          </p:nvPr>
        </p:nvSpPr>
        <p:spPr>
          <a:xfrm>
            <a:off x="4215766" y="687365"/>
            <a:ext cx="6972300" cy="1047009"/>
          </a:xfrm>
        </p:spPr>
        <p:txBody>
          <a:bodyPr>
            <a:normAutofit/>
          </a:bodyPr>
          <a:lstStyle/>
          <a:p>
            <a:r>
              <a:rPr lang="sr-Latn-RS" sz="3200" dirty="0">
                <a:latin typeface="Calibri" panose="020F0502020204030204" pitchFamily="34" charset="0"/>
                <a:ea typeface="Calibri" panose="020F0502020204030204" pitchFamily="34" charset="0"/>
                <a:cs typeface="Calibri" panose="020F0502020204030204" pitchFamily="34" charset="0"/>
              </a:rPr>
              <a:t>SACRIFICES</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13" name="Content Placeholder 12" descr="A picture containing dark&#10;&#10;Description automatically generated">
            <a:extLst>
              <a:ext uri="{FF2B5EF4-FFF2-40B4-BE49-F238E27FC236}">
                <a16:creationId xmlns:a16="http://schemas.microsoft.com/office/drawing/2014/main" id="{FB42C796-7982-36B9-3581-F0C25E22EF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327445"/>
            <a:ext cx="5798061" cy="5152444"/>
          </a:xfrm>
        </p:spPr>
      </p:pic>
      <p:sp>
        <p:nvSpPr>
          <p:cNvPr id="14" name="TextBox 13">
            <a:extLst>
              <a:ext uri="{FF2B5EF4-FFF2-40B4-BE49-F238E27FC236}">
                <a16:creationId xmlns:a16="http://schemas.microsoft.com/office/drawing/2014/main" id="{B43A0EC2-0DC4-2E18-8661-E13AB50942C4}"/>
              </a:ext>
            </a:extLst>
          </p:cNvPr>
          <p:cNvSpPr txBox="1"/>
          <p:nvPr/>
        </p:nvSpPr>
        <p:spPr>
          <a:xfrm>
            <a:off x="933450" y="2474892"/>
            <a:ext cx="5591176" cy="2585836"/>
          </a:xfrm>
          <a:prstGeom prst="rect">
            <a:avLst/>
          </a:prstGeom>
          <a:noFill/>
        </p:spPr>
        <p:txBody>
          <a:bodyPr wrap="square" rtlCol="0">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In the Vin</a:t>
            </a:r>
            <a:r>
              <a:rPr lang="sr-Latn-RS" sz="2000" dirty="0">
                <a:effectLst/>
                <a:latin typeface="Calibri" panose="020F0502020204030204" pitchFamily="34" charset="0"/>
                <a:ea typeface="Calibri" panose="020F0502020204030204" pitchFamily="34" charset="0"/>
                <a:cs typeface="Times New Roman" panose="02020603050405020304" pitchFamily="18" charset="0"/>
              </a:rPr>
              <a:t>c</a:t>
            </a:r>
            <a:r>
              <a:rPr lang="en-US" sz="2000" dirty="0">
                <a:effectLst/>
                <a:latin typeface="Calibri" panose="020F0502020204030204" pitchFamily="34" charset="0"/>
                <a:ea typeface="Calibri" panose="020F0502020204030204" pitchFamily="34" charset="0"/>
                <a:cs typeface="Times New Roman" panose="02020603050405020304" pitchFamily="18" charset="0"/>
              </a:rPr>
              <a:t>a culture, altars made in various shapes and sizes had shallow receptacles for burning sacrificial gifts, possibly grains.</a:t>
            </a:r>
          </a:p>
          <a:p>
            <a:pPr marL="0" marR="0">
              <a:lnSpc>
                <a:spcPct val="107000"/>
              </a:lnSpc>
              <a:spcBef>
                <a:spcPts val="0"/>
              </a:spcBef>
              <a:spcAft>
                <a:spcPts val="800"/>
              </a:spcAft>
            </a:pPr>
            <a:endParaRPr lang="sr-Latn-R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There was a small size, for homes and large central ones where sacrifices were made for the benefit of the entire community.</a:t>
            </a:r>
            <a:endParaRPr lang="en-US" dirty="0"/>
          </a:p>
        </p:txBody>
      </p:sp>
    </p:spTree>
    <p:extLst>
      <p:ext uri="{BB962C8B-B14F-4D97-AF65-F5344CB8AC3E}">
        <p14:creationId xmlns:p14="http://schemas.microsoft.com/office/powerpoint/2010/main" val="3494949051"/>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96E0-0C2E-D5BC-4221-DAA32AAA908F}"/>
              </a:ext>
            </a:extLst>
          </p:cNvPr>
          <p:cNvSpPr>
            <a:spLocks noGrp="1"/>
          </p:cNvSpPr>
          <p:nvPr>
            <p:ph type="title"/>
          </p:nvPr>
        </p:nvSpPr>
        <p:spPr>
          <a:xfrm>
            <a:off x="2600198" y="690752"/>
            <a:ext cx="8610600" cy="1339645"/>
          </a:xfrm>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vessels</a:t>
            </a:r>
          </a:p>
        </p:txBody>
      </p:sp>
      <p:pic>
        <p:nvPicPr>
          <p:cNvPr id="13" name="Picture 12" descr="A picture containing cup, ceramic ware, porcelain&#10;&#10;Description automatically generated">
            <a:extLst>
              <a:ext uri="{FF2B5EF4-FFF2-40B4-BE49-F238E27FC236}">
                <a16:creationId xmlns:a16="http://schemas.microsoft.com/office/drawing/2014/main" id="{6FB8E7B9-AAFA-900D-B5F8-FFA0761C3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593" y="2388133"/>
            <a:ext cx="5711825" cy="3512771"/>
          </a:xfrm>
          <a:prstGeom prst="rect">
            <a:avLst/>
          </a:prstGeom>
        </p:spPr>
      </p:pic>
      <p:sp>
        <p:nvSpPr>
          <p:cNvPr id="11" name="Content Placeholder 10">
            <a:extLst>
              <a:ext uri="{FF2B5EF4-FFF2-40B4-BE49-F238E27FC236}">
                <a16:creationId xmlns:a16="http://schemas.microsoft.com/office/drawing/2014/main" id="{46A902BA-8844-47E0-9F9B-95AA3D5E5D10}"/>
              </a:ext>
            </a:extLst>
          </p:cNvPr>
          <p:cNvSpPr>
            <a:spLocks noGrp="1"/>
          </p:cNvSpPr>
          <p:nvPr>
            <p:ph idx="1"/>
          </p:nvPr>
        </p:nvSpPr>
        <p:spPr>
          <a:xfrm>
            <a:off x="592582" y="2873502"/>
            <a:ext cx="5673725" cy="1954102"/>
          </a:xfrm>
        </p:spPr>
        <p:txBody>
          <a:bodyPr>
            <a:normAutofit/>
          </a:bodyPr>
          <a:lstStyle/>
          <a:p>
            <a:pPr marL="0" indent="0">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vessels for everyday use, as well as those for food preparation, were made of high quality, pigmented, and decorated with characteristic        Vin</a:t>
            </a:r>
            <a:r>
              <a:rPr lang="sr-Latn-RS" sz="2000" dirty="0">
                <a:latin typeface="Calibri" panose="020F0502020204030204" pitchFamily="34" charset="0"/>
                <a:ea typeface="Calibri" panose="020F0502020204030204" pitchFamily="34" charset="0"/>
                <a:cs typeface="Times New Roman" panose="02020603050405020304" pitchFamily="18" charset="0"/>
              </a:rPr>
              <a:t>c</a:t>
            </a:r>
            <a:r>
              <a:rPr lang="en-US" sz="2000" dirty="0">
                <a:effectLst/>
                <a:latin typeface="Calibri" panose="020F0502020204030204" pitchFamily="34" charset="0"/>
                <a:ea typeface="Calibri" panose="020F0502020204030204" pitchFamily="34" charset="0"/>
                <a:cs typeface="Times New Roman" panose="02020603050405020304" pitchFamily="18" charset="0"/>
              </a:rPr>
              <a:t>a ornaments.</a:t>
            </a:r>
          </a:p>
        </p:txBody>
      </p:sp>
    </p:spTree>
    <p:extLst>
      <p:ext uri="{BB962C8B-B14F-4D97-AF65-F5344CB8AC3E}">
        <p14:creationId xmlns:p14="http://schemas.microsoft.com/office/powerpoint/2010/main" val="894230934"/>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96E0-0C2E-D5BC-4221-DAA32AAA908F}"/>
              </a:ext>
            </a:extLst>
          </p:cNvPr>
          <p:cNvSpPr>
            <a:spLocks noGrp="1"/>
          </p:cNvSpPr>
          <p:nvPr>
            <p:ph type="title"/>
          </p:nvPr>
        </p:nvSpPr>
        <p:spPr>
          <a:xfrm>
            <a:off x="3014472" y="795528"/>
            <a:ext cx="8610600" cy="1361818"/>
          </a:xfrm>
        </p:spPr>
        <p:txBody>
          <a:bodyPr>
            <a:normAutofit/>
          </a:bodyPr>
          <a:lstStyle/>
          <a:p>
            <a:r>
              <a:rPr lang="sr-Latn-RS" sz="3200" dirty="0" err="1">
                <a:latin typeface="Calibri" panose="020F0502020204030204" pitchFamily="34" charset="0"/>
                <a:ea typeface="Calibri" panose="020F0502020204030204" pitchFamily="34" charset="0"/>
                <a:cs typeface="Calibri" panose="020F0502020204030204" pitchFamily="34" charset="0"/>
              </a:rPr>
              <a:t>prosopomorphic</a:t>
            </a:r>
            <a:r>
              <a:rPr lang="sr-Latn-RS" sz="3200" dirty="0">
                <a:latin typeface="Calibri" panose="020F0502020204030204" pitchFamily="34" charset="0"/>
                <a:ea typeface="Calibri" panose="020F0502020204030204" pitchFamily="34" charset="0"/>
                <a:cs typeface="Calibri" panose="020F0502020204030204" pitchFamily="34" charset="0"/>
              </a:rPr>
              <a:t> LIDS</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picture containing cat, sitting, dark&#10;&#10;Description automatically generated">
            <a:extLst>
              <a:ext uri="{FF2B5EF4-FFF2-40B4-BE49-F238E27FC236}">
                <a16:creationId xmlns:a16="http://schemas.microsoft.com/office/drawing/2014/main" id="{D2DC554E-D91C-0203-1339-F9B9220142EF}"/>
              </a:ext>
            </a:extLst>
          </p:cNvPr>
          <p:cNvPicPr>
            <a:picLocks noChangeAspect="1"/>
          </p:cNvPicPr>
          <p:nvPr/>
        </p:nvPicPr>
        <p:blipFill rotWithShape="1">
          <a:blip r:embed="rId2">
            <a:extLst>
              <a:ext uri="{28A0092B-C50C-407E-A947-70E740481C1C}">
                <a14:useLocalDpi xmlns:a14="http://schemas.microsoft.com/office/drawing/2010/main" val="0"/>
              </a:ext>
            </a:extLst>
          </a:blip>
          <a:srcRect l="11715" t="23642" b="24906"/>
          <a:stretch/>
        </p:blipFill>
        <p:spPr>
          <a:xfrm>
            <a:off x="323849" y="2618014"/>
            <a:ext cx="6205351" cy="2891465"/>
          </a:xfrm>
          <a:prstGeom prst="rect">
            <a:avLst/>
          </a:prstGeom>
        </p:spPr>
      </p:pic>
      <p:sp>
        <p:nvSpPr>
          <p:cNvPr id="3" name="Content Placeholder 2">
            <a:extLst>
              <a:ext uri="{FF2B5EF4-FFF2-40B4-BE49-F238E27FC236}">
                <a16:creationId xmlns:a16="http://schemas.microsoft.com/office/drawing/2014/main" id="{A2AF43A1-D164-343D-245D-F8F358721CE4}"/>
              </a:ext>
            </a:extLst>
          </p:cNvPr>
          <p:cNvSpPr>
            <a:spLocks noGrp="1"/>
          </p:cNvSpPr>
          <p:nvPr>
            <p:ph idx="1"/>
          </p:nvPr>
        </p:nvSpPr>
        <p:spPr>
          <a:xfrm>
            <a:off x="6270172" y="2618014"/>
            <a:ext cx="5524500" cy="2720942"/>
          </a:xfrm>
        </p:spPr>
        <p:txBody>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lids are particular forms of ceramic production of the Vinca culture. Except for closing containers, lids are usually in the shape of a cat's or owl's head, they also had the role of protecting their content from all harmful influences.</a:t>
            </a:r>
          </a:p>
          <a:p>
            <a:pPr marL="0" indent="0">
              <a:buNone/>
            </a:pPr>
            <a:endParaRPr lang="en-US" dirty="0"/>
          </a:p>
        </p:txBody>
      </p:sp>
    </p:spTree>
    <p:extLst>
      <p:ext uri="{BB962C8B-B14F-4D97-AF65-F5344CB8AC3E}">
        <p14:creationId xmlns:p14="http://schemas.microsoft.com/office/powerpoint/2010/main" val="1399288842"/>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F39F-8959-8C65-DB0B-F428BC69AAAE}"/>
              </a:ext>
            </a:extLst>
          </p:cNvPr>
          <p:cNvSpPr>
            <a:spLocks noGrp="1"/>
          </p:cNvSpPr>
          <p:nvPr>
            <p:ph type="title"/>
          </p:nvPr>
        </p:nvSpPr>
        <p:spPr>
          <a:xfrm>
            <a:off x="9304629" y="947463"/>
            <a:ext cx="1981200" cy="1276351"/>
          </a:xfrm>
        </p:spPr>
        <p:txBody>
          <a:bodyPr>
            <a:normAutofit/>
          </a:bodyPr>
          <a:lstStyle/>
          <a:p>
            <a:r>
              <a:rPr lang="sr-Latn-RS" sz="3200" dirty="0">
                <a:latin typeface="Calibri" panose="020F0502020204030204" pitchFamily="34" charset="0"/>
                <a:ea typeface="Calibri" panose="020F0502020204030204" pitchFamily="34" charset="0"/>
                <a:cs typeface="Calibri" panose="020F0502020204030204" pitchFamily="34" charset="0"/>
              </a:rPr>
              <a:t>JEWELRY</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7FA52E6-C5E8-63FE-667A-BD7CB01704AF}"/>
              </a:ext>
            </a:extLst>
          </p:cNvPr>
          <p:cNvSpPr>
            <a:spLocks noGrp="1"/>
          </p:cNvSpPr>
          <p:nvPr>
            <p:ph idx="1"/>
          </p:nvPr>
        </p:nvSpPr>
        <p:spPr>
          <a:xfrm>
            <a:off x="1165861" y="1971194"/>
            <a:ext cx="5783579" cy="1685926"/>
          </a:xfrm>
        </p:spPr>
        <p:txBody>
          <a:bodyPr>
            <a:normAutofit/>
          </a:bodyPr>
          <a:lstStyle/>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In addition to replicas, Milena also creates jewelry inspired by Vinca culture and the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Lepenski</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Vir</a:t>
            </a:r>
            <a:r>
              <a:rPr lang="en-US" sz="2000" dirty="0">
                <a:effectLst/>
                <a:latin typeface="Calibri" panose="020F0502020204030204" pitchFamily="34" charset="0"/>
                <a:ea typeface="Calibri" panose="020F0502020204030204" pitchFamily="34" charset="0"/>
                <a:cs typeface="Times New Roman" panose="02020603050405020304" pitchFamily="18" charset="0"/>
              </a:rPr>
              <a:t> with great enjoyment.</a:t>
            </a:r>
          </a:p>
        </p:txBody>
      </p:sp>
      <p:pic>
        <p:nvPicPr>
          <p:cNvPr id="9" name="Picture 8" descr="A picture containing accessory, gear&#10;&#10;Description automatically generated">
            <a:extLst>
              <a:ext uri="{FF2B5EF4-FFF2-40B4-BE49-F238E27FC236}">
                <a16:creationId xmlns:a16="http://schemas.microsoft.com/office/drawing/2014/main" id="{C34A5DFF-DB55-EFFF-305E-0448317BC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3624288"/>
            <a:ext cx="11201092" cy="2570555"/>
          </a:xfrm>
          <a:prstGeom prst="rect">
            <a:avLst/>
          </a:prstGeom>
        </p:spPr>
      </p:pic>
    </p:spTree>
    <p:extLst>
      <p:ext uri="{BB962C8B-B14F-4D97-AF65-F5344CB8AC3E}">
        <p14:creationId xmlns:p14="http://schemas.microsoft.com/office/powerpoint/2010/main" val="1519039476"/>
      </p:ext>
    </p:extLst>
  </p:cSld>
  <p:clrMapOvr>
    <a:masterClrMapping/>
  </p:clrMapOvr>
  <p:transition spd="med">
    <p:randomBar dir="vert"/>
  </p:transition>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241</TotalTime>
  <Words>748</Words>
  <Application>Microsoft Office PowerPoint</Application>
  <PresentationFormat>Widescreen</PresentationFormat>
  <Paragraphs>26</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Century Gothic</vt:lpstr>
      <vt:lpstr>Vapor Trail</vt:lpstr>
      <vt:lpstr>Milena Nikolić</vt:lpstr>
      <vt:lpstr>PowerPoint Presentation</vt:lpstr>
      <vt:lpstr>PowerPoint Presentation</vt:lpstr>
      <vt:lpstr>ANTHROPOMORPHIC FIGURINES</vt:lpstr>
      <vt:lpstr>Zoomorfne Figurine</vt:lpstr>
      <vt:lpstr>SACRIFICES</vt:lpstr>
      <vt:lpstr>vessels</vt:lpstr>
      <vt:lpstr>prosopomorphic LIDS</vt:lpstr>
      <vt:lpstr>JEWELRY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Porodica Nikolić</dc:title>
  <dc:creator>Jovan Svorcan</dc:creator>
  <cp:lastModifiedBy>Jovan Svorcan</cp:lastModifiedBy>
  <cp:revision>3</cp:revision>
  <dcterms:created xsi:type="dcterms:W3CDTF">2022-11-28T22:43:26Z</dcterms:created>
  <dcterms:modified xsi:type="dcterms:W3CDTF">2022-12-27T21:18:13Z</dcterms:modified>
</cp:coreProperties>
</file>